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46734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1pPr>
    <a:lvl2pPr marL="0" marR="0" indent="0" algn="l" defTabSz="2446734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2pPr>
    <a:lvl3pPr marL="0" marR="0" indent="0" algn="l" defTabSz="2446734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3pPr>
    <a:lvl4pPr marL="0" marR="0" indent="0" algn="l" defTabSz="2446734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4pPr>
    <a:lvl5pPr marL="0" marR="0" indent="0" algn="l" defTabSz="2446734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5pPr>
    <a:lvl6pPr marL="0" marR="0" indent="0" algn="l" defTabSz="2446734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6pPr>
    <a:lvl7pPr marL="0" marR="0" indent="0" algn="l" defTabSz="2446734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7pPr>
    <a:lvl8pPr marL="0" marR="0" indent="0" algn="l" defTabSz="2446734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8pPr>
    <a:lvl9pPr marL="0" marR="0" indent="0" algn="l" defTabSz="2446734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Graphik"/>
        <a:ea typeface="Graphik"/>
        <a:cs typeface="Graphik"/>
        <a:sym typeface="Graphi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508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07107"/>
              <a:lumOff val="1142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4">
                  <a:hueOff val="-607107"/>
                  <a:lumOff val="114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508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508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508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F5F5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ol de la presentació"/>
          <p:cNvSpPr txBox="1"/>
          <p:nvPr>
            <p:ph type="title" hasCustomPrompt="1"/>
          </p:nvPr>
        </p:nvSpPr>
        <p:spPr>
          <a:xfrm>
            <a:off x="4119562" y="2964656"/>
            <a:ext cx="16144876" cy="46434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pc="-341" sz="11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Títol de la presentació</a:t>
            </a:r>
          </a:p>
        </p:txBody>
      </p:sp>
      <p:sp>
        <p:nvSpPr>
          <p:cNvPr id="12" name="Nivell del cos u…"/>
          <p:cNvSpPr txBox="1"/>
          <p:nvPr>
            <p:ph type="body" sz="quarter" idx="1" hasCustomPrompt="1"/>
          </p:nvPr>
        </p:nvSpPr>
        <p:spPr>
          <a:xfrm>
            <a:off x="4119562" y="7380386"/>
            <a:ext cx="16144876" cy="2835084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6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6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6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6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6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Subtítol de la presentació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Autor i data"/>
          <p:cNvSpPr txBox="1"/>
          <p:nvPr>
            <p:ph type="body" sz="quarter" idx="21" hasCustomPrompt="1"/>
          </p:nvPr>
        </p:nvSpPr>
        <p:spPr>
          <a:xfrm>
            <a:off x="4119562" y="11743287"/>
            <a:ext cx="16144876" cy="692230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 i data</a:t>
            </a:r>
          </a:p>
        </p:txBody>
      </p:sp>
      <p:sp>
        <p:nvSpPr>
          <p:cNvPr id="14" name="Número de la diapositiva"/>
          <p:cNvSpPr txBox="1"/>
          <p:nvPr>
            <p:ph type="sldNum" sz="quarter" idx="2"/>
          </p:nvPr>
        </p:nvSpPr>
        <p:spPr>
          <a:xfrm>
            <a:off x="11990768" y="12768047"/>
            <a:ext cx="402464" cy="44539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l del cos u…"/>
          <p:cNvSpPr txBox="1"/>
          <p:nvPr>
            <p:ph type="body" sz="half" idx="1" hasCustomPrompt="1"/>
          </p:nvPr>
        </p:nvSpPr>
        <p:spPr>
          <a:xfrm>
            <a:off x="4119562" y="4485354"/>
            <a:ext cx="16144876" cy="44648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-239" sz="80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-239" sz="80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-239" sz="80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-239" sz="80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pc="-239" sz="80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Declaració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formació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l del cos u…"/>
          <p:cNvSpPr txBox="1"/>
          <p:nvPr>
            <p:ph type="body" sz="half" idx="1" hasCustomPrompt="1"/>
          </p:nvPr>
        </p:nvSpPr>
        <p:spPr>
          <a:xfrm>
            <a:off x="4119562" y="2875359"/>
            <a:ext cx="16144876" cy="528435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4" sz="222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4" sz="222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4" sz="222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4" sz="222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4" sz="222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Informació"/>
          <p:cNvSpPr txBox="1"/>
          <p:nvPr>
            <p:ph type="body" sz="quarter" idx="21" hasCustomPrompt="1"/>
          </p:nvPr>
        </p:nvSpPr>
        <p:spPr>
          <a:xfrm>
            <a:off x="4119562" y="8197453"/>
            <a:ext cx="16144876" cy="862867"/>
          </a:xfrm>
          <a:prstGeom prst="rect">
            <a:avLst/>
          </a:prstGeom>
        </p:spPr>
        <p:txBody>
          <a:bodyPr/>
          <a:lstStyle>
            <a:lvl1pPr marL="0" indent="0" algn="ctr" defTabSz="1160859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Informació</a:t>
            </a:r>
          </a:p>
        </p:txBody>
      </p:sp>
      <p:sp>
        <p:nvSpPr>
          <p:cNvPr id="108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Nivell del cos u…"/>
          <p:cNvSpPr txBox="1"/>
          <p:nvPr>
            <p:ph type="body" sz="quarter" idx="1" hasCustomPrompt="1"/>
          </p:nvPr>
        </p:nvSpPr>
        <p:spPr>
          <a:xfrm>
            <a:off x="4119562" y="4580929"/>
            <a:ext cx="16144876" cy="407193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59" sz="80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59" sz="80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59" sz="80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59" sz="80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59" sz="80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Graphik Semibold"/>
              </a:defRPr>
            </a:lvl5pPr>
          </a:lstStyle>
          <a:p>
            <a:pPr/>
            <a:r>
              <a:t>“Cita destacable”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ribució"/>
          <p:cNvSpPr txBox="1"/>
          <p:nvPr>
            <p:ph type="body" sz="quarter" idx="21" hasCustomPrompt="1"/>
          </p:nvPr>
        </p:nvSpPr>
        <p:spPr>
          <a:xfrm>
            <a:off x="4119562" y="9984640"/>
            <a:ext cx="16144876" cy="851894"/>
          </a:xfrm>
          <a:prstGeom prst="rect">
            <a:avLst/>
          </a:prstGeom>
        </p:spPr>
        <p:txBody>
          <a:bodyPr anchor="ctr"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Atribució</a:t>
            </a:r>
          </a:p>
        </p:txBody>
      </p:sp>
      <p:sp>
        <p:nvSpPr>
          <p:cNvPr id="117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/>
          <p:nvPr>
            <p:ph type="pic" sz="half" idx="21"/>
          </p:nvPr>
        </p:nvSpPr>
        <p:spPr>
          <a:xfrm>
            <a:off x="11633894" y="6875859"/>
            <a:ext cx="10260212" cy="68401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08252162_2439x1626.jpg"/>
          <p:cNvSpPr/>
          <p:nvPr>
            <p:ph type="pic" sz="half" idx="22"/>
          </p:nvPr>
        </p:nvSpPr>
        <p:spPr>
          <a:xfrm>
            <a:off x="11638359" y="-1"/>
            <a:ext cx="10269141" cy="68401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9215462_1440x2158.jpg"/>
          <p:cNvSpPr/>
          <p:nvPr>
            <p:ph type="pic" sz="half" idx="23"/>
          </p:nvPr>
        </p:nvSpPr>
        <p:spPr>
          <a:xfrm>
            <a:off x="3025512" y="0"/>
            <a:ext cx="9144001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482346840_2880x1920.jpg"/>
          <p:cNvSpPr/>
          <p:nvPr>
            <p:ph type="pic" idx="21"/>
          </p:nvPr>
        </p:nvSpPr>
        <p:spPr>
          <a:xfrm>
            <a:off x="1905000" y="0"/>
            <a:ext cx="205918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la diapositiva"/>
          <p:cNvSpPr txBox="1"/>
          <p:nvPr>
            <p:ph type="sldNum" sz="quarter" idx="2"/>
          </p:nvPr>
        </p:nvSpPr>
        <p:spPr>
          <a:xfrm>
            <a:off x="11991839" y="12768047"/>
            <a:ext cx="402464" cy="44539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ol i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65910842_2880x1800.jpg"/>
          <p:cNvSpPr/>
          <p:nvPr>
            <p:ph type="pic" idx="21"/>
          </p:nvPr>
        </p:nvSpPr>
        <p:spPr>
          <a:xfrm>
            <a:off x="1208484" y="-17860"/>
            <a:ext cx="21967032" cy="137293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Nivell del cos u…"/>
          <p:cNvSpPr txBox="1"/>
          <p:nvPr>
            <p:ph type="body" sz="quarter" idx="1" hasCustomPrompt="1"/>
          </p:nvPr>
        </p:nvSpPr>
        <p:spPr>
          <a:xfrm>
            <a:off x="4119562" y="7375921"/>
            <a:ext cx="16138179" cy="2789040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6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6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6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6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60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Subtítol de la presentació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Autor i data"/>
          <p:cNvSpPr txBox="1"/>
          <p:nvPr>
            <p:ph type="body" sz="quarter" idx="22" hasCustomPrompt="1"/>
          </p:nvPr>
        </p:nvSpPr>
        <p:spPr>
          <a:xfrm>
            <a:off x="4122911" y="11751468"/>
            <a:ext cx="16138178" cy="692231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 i data</a:t>
            </a:r>
          </a:p>
        </p:txBody>
      </p:sp>
      <p:sp>
        <p:nvSpPr>
          <p:cNvPr id="24" name="Títol de la presentació"/>
          <p:cNvSpPr txBox="1"/>
          <p:nvPr>
            <p:ph type="title" hasCustomPrompt="1"/>
          </p:nvPr>
        </p:nvSpPr>
        <p:spPr>
          <a:xfrm>
            <a:off x="4122911" y="2964656"/>
            <a:ext cx="16138178" cy="46434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pc="-341" sz="11400"/>
            </a:lvl1pPr>
          </a:lstStyle>
          <a:p>
            <a:pPr/>
            <a:r>
              <a:t>Títol de la presentació</a:t>
            </a:r>
          </a:p>
        </p:txBody>
      </p:sp>
      <p:sp>
        <p:nvSpPr>
          <p:cNvPr id="25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ol i foto alternat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ivell del cos u…"/>
          <p:cNvSpPr txBox="1"/>
          <p:nvPr>
            <p:ph type="body" sz="quarter" idx="1" hasCustomPrompt="1"/>
          </p:nvPr>
        </p:nvSpPr>
        <p:spPr>
          <a:xfrm>
            <a:off x="4119562" y="7447359"/>
            <a:ext cx="6965157" cy="4964907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Subtítol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908252162_2439x1626.jpg"/>
          <p:cNvSpPr/>
          <p:nvPr>
            <p:ph type="pic" idx="21"/>
          </p:nvPr>
        </p:nvSpPr>
        <p:spPr>
          <a:xfrm>
            <a:off x="7977187" y="-178594"/>
            <a:ext cx="21127642" cy="140850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Títol de la diapositiva"/>
          <p:cNvSpPr txBox="1"/>
          <p:nvPr>
            <p:ph type="title" hasCustomPrompt="1"/>
          </p:nvPr>
        </p:nvSpPr>
        <p:spPr>
          <a:xfrm>
            <a:off x="4119562" y="4839890"/>
            <a:ext cx="6965157" cy="2762437"/>
          </a:xfrm>
          <a:prstGeom prst="rect">
            <a:avLst/>
          </a:prstGeom>
        </p:spPr>
        <p:txBody>
          <a:bodyPr anchor="b"/>
          <a:lstStyle/>
          <a:p>
            <a:pPr/>
            <a:r>
              <a:t>Títol de la diapositiva</a:t>
            </a:r>
          </a:p>
        </p:txBody>
      </p:sp>
      <p:sp>
        <p:nvSpPr>
          <p:cNvPr id="35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ol i 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ivell del cos u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en vinyetes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Títol de la diapositiv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Títol de la diapositiva</a:t>
            </a:r>
          </a:p>
        </p:txBody>
      </p:sp>
      <p:sp>
        <p:nvSpPr>
          <p:cNvPr id="44" name="Subtítol de la diapositiva"/>
          <p:cNvSpPr txBox="1"/>
          <p:nvPr>
            <p:ph type="body" sz="quarter" idx="21" hasCustomPrompt="1"/>
          </p:nvPr>
        </p:nvSpPr>
        <p:spPr>
          <a:xfrm>
            <a:off x="4119562" y="2000250"/>
            <a:ext cx="16144876" cy="922616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Subtítol de la diapositiva</a:t>
            </a:r>
          </a:p>
        </p:txBody>
      </p:sp>
      <p:sp>
        <p:nvSpPr>
          <p:cNvPr id="45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l del cos u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807243"/>
          <a:lstStyle/>
          <a:p>
            <a:pPr/>
            <a:r>
              <a:t>Text en vinyetes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ol, vinyetes i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/>
          <p:nvPr>
            <p:ph type="pic" sz="half" idx="21"/>
          </p:nvPr>
        </p:nvSpPr>
        <p:spPr>
          <a:xfrm>
            <a:off x="12192000" y="-7032"/>
            <a:ext cx="9161860" cy="137300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Títol de la diapositiva"/>
          <p:cNvSpPr txBox="1"/>
          <p:nvPr>
            <p:ph type="title" hasCustomPrompt="1"/>
          </p:nvPr>
        </p:nvSpPr>
        <p:spPr>
          <a:xfrm>
            <a:off x="4119562" y="696515"/>
            <a:ext cx="6965157" cy="2571751"/>
          </a:xfrm>
          <a:prstGeom prst="rect">
            <a:avLst/>
          </a:prstGeom>
        </p:spPr>
        <p:txBody>
          <a:bodyPr anchor="b"/>
          <a:lstStyle/>
          <a:p>
            <a:pPr/>
            <a:r>
              <a:t>Títol de la diapositiva</a:t>
            </a:r>
          </a:p>
        </p:txBody>
      </p:sp>
      <p:sp>
        <p:nvSpPr>
          <p:cNvPr id="62" name="Nivell del cos u…"/>
          <p:cNvSpPr txBox="1"/>
          <p:nvPr>
            <p:ph type="body" sz="quarter" idx="1" hasCustomPrompt="1"/>
          </p:nvPr>
        </p:nvSpPr>
        <p:spPr>
          <a:xfrm>
            <a:off x="4119562" y="4970859"/>
            <a:ext cx="6965157" cy="7646790"/>
          </a:xfrm>
          <a:prstGeom prst="rect">
            <a:avLst/>
          </a:prstGeom>
        </p:spPr>
        <p:txBody>
          <a:bodyPr/>
          <a:lstStyle/>
          <a:p>
            <a:pPr/>
            <a:r>
              <a:t>Text en vinyetes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ubtítol de la diapositiva"/>
          <p:cNvSpPr txBox="1"/>
          <p:nvPr>
            <p:ph type="body" sz="quarter" idx="22" hasCustomPrompt="1"/>
          </p:nvPr>
        </p:nvSpPr>
        <p:spPr>
          <a:xfrm>
            <a:off x="4119562" y="3161109"/>
            <a:ext cx="6965157" cy="922616"/>
          </a:xfrm>
          <a:prstGeom prst="rect">
            <a:avLst/>
          </a:prstGeom>
        </p:spPr>
        <p:txBody>
          <a:bodyPr/>
          <a:lstStyle>
            <a:lvl1pPr marL="0" indent="0" algn="ctr" defTabSz="813315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554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Subtítol de la diapositiva</a:t>
            </a:r>
          </a:p>
        </p:txBody>
      </p:sp>
      <p:sp>
        <p:nvSpPr>
          <p:cNvPr id="64" name="Número de la diapositiva"/>
          <p:cNvSpPr txBox="1"/>
          <p:nvPr>
            <p:ph type="sldNum" sz="quarter" idx="2"/>
          </p:nvPr>
        </p:nvSpPr>
        <p:spPr>
          <a:xfrm>
            <a:off x="11991839" y="12768047"/>
            <a:ext cx="402464" cy="44539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ol de secció"/>
          <p:cNvSpPr txBox="1"/>
          <p:nvPr>
            <p:ph type="title" hasCustomPrompt="1"/>
          </p:nvPr>
        </p:nvSpPr>
        <p:spPr>
          <a:xfrm>
            <a:off x="4119562" y="2964656"/>
            <a:ext cx="16144876" cy="46434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pc="-341" sz="114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Títol de secció</a:t>
            </a:r>
          </a:p>
        </p:txBody>
      </p:sp>
      <p:sp>
        <p:nvSpPr>
          <p:cNvPr id="72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ol de la diapositiv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Títol de la diapositiva</a:t>
            </a:r>
          </a:p>
        </p:txBody>
      </p:sp>
      <p:sp>
        <p:nvSpPr>
          <p:cNvPr id="80" name="Subtítol de la diapositiva"/>
          <p:cNvSpPr txBox="1"/>
          <p:nvPr>
            <p:ph type="body" sz="quarter" idx="21" hasCustomPrompt="1"/>
          </p:nvPr>
        </p:nvSpPr>
        <p:spPr>
          <a:xfrm>
            <a:off x="4119562" y="2000250"/>
            <a:ext cx="16144876" cy="922616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Subtítol de la diapositiva</a:t>
            </a:r>
          </a:p>
        </p:txBody>
      </p:sp>
      <p:sp>
        <p:nvSpPr>
          <p:cNvPr id="81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ivell del cos u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1531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-52" sz="5200"/>
            </a:lvl1pPr>
            <a:lvl2pPr marL="0" indent="0" defTabSz="821531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-52" sz="5200"/>
            </a:lvl2pPr>
            <a:lvl3pPr marL="0" indent="0" defTabSz="821531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-52" sz="5200"/>
            </a:lvl3pPr>
            <a:lvl4pPr marL="0" indent="0" defTabSz="821531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-52" sz="5200"/>
            </a:lvl4pPr>
            <a:lvl5pPr marL="0" indent="0" defTabSz="821531">
              <a:lnSpc>
                <a:spcPct val="100000"/>
              </a:lnSpc>
              <a:spcBef>
                <a:spcPts val="1200"/>
              </a:spcBef>
              <a:buClrTx/>
              <a:buSzTx/>
              <a:buNone/>
              <a:defRPr spc="-52" sz="5200"/>
            </a:lvl5pPr>
          </a:lstStyle>
          <a:p>
            <a:pPr/>
            <a:r>
              <a:t>Temes de l’agenda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9" name="Subtítol de l’agenda"/>
          <p:cNvSpPr txBox="1"/>
          <p:nvPr>
            <p:ph type="body" sz="quarter" idx="21" hasCustomPrompt="1"/>
          </p:nvPr>
        </p:nvSpPr>
        <p:spPr>
          <a:xfrm>
            <a:off x="4119562" y="2000250"/>
            <a:ext cx="16144876" cy="922616"/>
          </a:xfrm>
          <a:prstGeom prst="rect">
            <a:avLst/>
          </a:prstGeom>
        </p:spPr>
        <p:txBody>
          <a:bodyPr/>
          <a:lstStyle>
            <a:lvl1pPr marL="0" indent="0" algn="ctr" defTabSz="8215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Subtítol de l’agenda</a:t>
            </a:r>
          </a:p>
        </p:txBody>
      </p:sp>
      <p:sp>
        <p:nvSpPr>
          <p:cNvPr id="90" name="Títol de l’agend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Títol de l’agenda</a:t>
            </a:r>
          </a:p>
        </p:txBody>
      </p:sp>
      <p:sp>
        <p:nvSpPr>
          <p:cNvPr id="91" name="Número de la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l del cos u…"/>
          <p:cNvSpPr txBox="1"/>
          <p:nvPr>
            <p:ph type="body" idx="1" hasCustomPrompt="1"/>
          </p:nvPr>
        </p:nvSpPr>
        <p:spPr>
          <a:xfrm>
            <a:off x="4119562" y="4214812"/>
            <a:ext cx="16144876" cy="8429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/>
            <a:r>
              <a:t>Text en vinyetes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ítol de la diapositiva"/>
          <p:cNvSpPr txBox="1"/>
          <p:nvPr>
            <p:ph type="title" hasCustomPrompt="1"/>
          </p:nvPr>
        </p:nvSpPr>
        <p:spPr>
          <a:xfrm>
            <a:off x="4119562" y="642937"/>
            <a:ext cx="16144876" cy="1607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/>
            <a:r>
              <a:t>Títol de la diapositiva</a:t>
            </a:r>
          </a:p>
        </p:txBody>
      </p:sp>
      <p:sp>
        <p:nvSpPr>
          <p:cNvPr id="4" name="Número de la diapositiva"/>
          <p:cNvSpPr txBox="1"/>
          <p:nvPr>
            <p:ph type="sldNum" sz="quarter" idx="2"/>
          </p:nvPr>
        </p:nvSpPr>
        <p:spPr>
          <a:xfrm>
            <a:off x="11991839" y="12768047"/>
            <a:ext cx="402464" cy="445390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467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9" strike="noStrike" sz="80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1pPr>
      <a:lvl2pPr marL="0" marR="0" indent="0" algn="ctr" defTabSz="24467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9" strike="noStrike" sz="80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2pPr>
      <a:lvl3pPr marL="0" marR="0" indent="0" algn="ctr" defTabSz="24467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9" strike="noStrike" sz="80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3pPr>
      <a:lvl4pPr marL="0" marR="0" indent="0" algn="ctr" defTabSz="24467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9" strike="noStrike" sz="80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4pPr>
      <a:lvl5pPr marL="0" marR="0" indent="0" algn="ctr" defTabSz="24467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9" strike="noStrike" sz="80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5pPr>
      <a:lvl6pPr marL="0" marR="0" indent="0" algn="ctr" defTabSz="24467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9" strike="noStrike" sz="80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6pPr>
      <a:lvl7pPr marL="0" marR="0" indent="0" algn="ctr" defTabSz="24467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9" strike="noStrike" sz="80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7pPr>
      <a:lvl8pPr marL="0" marR="0" indent="0" algn="ctr" defTabSz="24467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9" strike="noStrike" sz="80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8pPr>
      <a:lvl9pPr marL="0" marR="0" indent="0" algn="ctr" defTabSz="244673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59" strike="noStrike" sz="80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Graphik Semibold"/>
        </a:defRPr>
      </a:lvl9pPr>
    </p:titleStyle>
    <p:bodyStyle>
      <a:lvl1pPr marL="506412" marR="0" indent="-506412" algn="l" defTabSz="2446734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874712" marR="0" indent="-506412" algn="l" defTabSz="2446734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243012" marR="0" indent="-506412" algn="l" defTabSz="2446734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1611312" marR="0" indent="-506412" algn="l" defTabSz="2446734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1979612" marR="0" indent="-506412" algn="l" defTabSz="2446734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2347912" marR="0" indent="-506412" algn="l" defTabSz="2446734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2716212" marR="0" indent="-506412" algn="l" defTabSz="2446734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3084512" marR="0" indent="-506412" algn="l" defTabSz="2446734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3458633" marR="0" indent="-512233" algn="l" defTabSz="2446734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tadium-918830_1280.jpg" descr="stadium-918830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25527" y="-25523"/>
            <a:ext cx="20658637" cy="1376704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Modelo de juego"/>
          <p:cNvSpPr txBox="1"/>
          <p:nvPr>
            <p:ph type="ctrTitle"/>
          </p:nvPr>
        </p:nvSpPr>
        <p:spPr>
          <a:xfrm>
            <a:off x="4226718" y="1205693"/>
            <a:ext cx="16144876" cy="25209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D6D6D6"/>
                </a:solidFill>
              </a:defRPr>
            </a:pPr>
            <a:r>
              <a:rPr>
                <a:solidFill>
                  <a:srgbClr val="000000"/>
                </a:solidFill>
              </a:rPr>
              <a:t>Modelo</a:t>
            </a:r>
            <a:r>
              <a:t> de juego</a:t>
            </a:r>
          </a:p>
        </p:txBody>
      </p:sp>
      <p:sp>
        <p:nvSpPr>
          <p:cNvPr id="153" name="Logo marca personal"/>
          <p:cNvSpPr txBox="1"/>
          <p:nvPr>
            <p:ph type="subTitle" sz="quarter" idx="1"/>
          </p:nvPr>
        </p:nvSpPr>
        <p:spPr>
          <a:xfrm>
            <a:off x="4048125" y="6317430"/>
            <a:ext cx="16144875" cy="283508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D6D6D6"/>
                </a:solidFill>
              </a:defRPr>
            </a:pPr>
            <a:r>
              <a:rPr>
                <a:solidFill>
                  <a:srgbClr val="000000"/>
                </a:solidFill>
              </a:rPr>
              <a:t>Logo marc</a:t>
            </a:r>
            <a:r>
              <a:t>a personal</a:t>
            </a:r>
          </a:p>
        </p:txBody>
      </p:sp>
      <p:sp>
        <p:nvSpPr>
          <p:cNvPr id="154" name="Autor"/>
          <p:cNvSpPr txBox="1"/>
          <p:nvPr>
            <p:ph type="body" idx="21"/>
          </p:nvPr>
        </p:nvSpPr>
        <p:spPr>
          <a:xfrm>
            <a:off x="4101703" y="11743287"/>
            <a:ext cx="16144876" cy="6922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rPr>
                <a:solidFill>
                  <a:srgbClr val="000000"/>
                </a:solidFill>
              </a:rPr>
              <a:t>Au</a:t>
            </a:r>
            <a:r>
              <a:t>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ports-3796938_1280.jpg" descr="sports-379693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609" y="-2456649"/>
            <a:ext cx="24433218" cy="1628244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8" name="Taula"/>
          <p:cNvGraphicFramePr/>
          <p:nvPr/>
        </p:nvGraphicFramePr>
        <p:xfrm>
          <a:off x="4426148" y="3011728"/>
          <a:ext cx="15549563" cy="50166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799528"/>
                <a:gridCol w="2613548"/>
                <a:gridCol w="4651277"/>
                <a:gridCol w="5472509"/>
              </a:tblGrid>
              <a:tr h="690056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LATERALES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73823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TÉCNICA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7863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INTELIGENCIA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3957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7749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FÍSICO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199" name="Taula"/>
          <p:cNvGraphicFramePr/>
          <p:nvPr/>
        </p:nvGraphicFramePr>
        <p:xfrm>
          <a:off x="4426148" y="8440740"/>
          <a:ext cx="15549563" cy="503453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799528"/>
                <a:gridCol w="2613548"/>
                <a:gridCol w="4651277"/>
                <a:gridCol w="5472509"/>
              </a:tblGrid>
              <a:tr h="692519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MEDIOCENTROS DEFENSIVOS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7765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TÉCNICA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248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INTELIGENCIA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782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1342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FÍSICO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00" name="Gestión de la calidad"/>
          <p:cNvSpPr txBox="1"/>
          <p:nvPr>
            <p:ph type="title"/>
          </p:nvPr>
        </p:nvSpPr>
        <p:spPr>
          <a:xfrm>
            <a:off x="4119562" y="291506"/>
            <a:ext cx="16144876" cy="1607345"/>
          </a:xfrm>
          <a:prstGeom prst="rect">
            <a:avLst/>
          </a:prstGeom>
        </p:spPr>
        <p:txBody>
          <a:bodyPr/>
          <a:lstStyle/>
          <a:p>
            <a:pPr/>
            <a:r>
              <a:t>Gestión de la calidad</a:t>
            </a:r>
          </a:p>
        </p:txBody>
      </p:sp>
      <p:sp>
        <p:nvSpPr>
          <p:cNvPr id="201" name="Selección de jugadores"/>
          <p:cNvSpPr txBox="1"/>
          <p:nvPr/>
        </p:nvSpPr>
        <p:spPr>
          <a:xfrm>
            <a:off x="4119562" y="1658911"/>
            <a:ext cx="16144876" cy="922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Selección de jugadores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ports-3796938_1280.jpg" descr="sports-379693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609" y="-2456649"/>
            <a:ext cx="24433218" cy="1628244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4" name="Taula"/>
          <p:cNvGraphicFramePr/>
          <p:nvPr/>
        </p:nvGraphicFramePr>
        <p:xfrm>
          <a:off x="4426148" y="3011728"/>
          <a:ext cx="15549563" cy="50166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799528"/>
                <a:gridCol w="2613548"/>
                <a:gridCol w="4651277"/>
                <a:gridCol w="5472509"/>
              </a:tblGrid>
              <a:tr h="690056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MEDIOCENTROS OFENSIVOS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73823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TÉCNICA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7863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INTELIGENCIA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3957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7749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FÍSICO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205" name="Taula"/>
          <p:cNvGraphicFramePr/>
          <p:nvPr/>
        </p:nvGraphicFramePr>
        <p:xfrm>
          <a:off x="4426148" y="8440740"/>
          <a:ext cx="15549563" cy="503453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799528"/>
                <a:gridCol w="2613548"/>
                <a:gridCol w="4651277"/>
                <a:gridCol w="5472509"/>
              </a:tblGrid>
              <a:tr h="692519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EXTREMOS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7765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TÉCNICA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248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INTELIGENCIA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782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1342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FÍSICO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06" name="Gestión de la calidad"/>
          <p:cNvSpPr txBox="1"/>
          <p:nvPr>
            <p:ph type="title"/>
          </p:nvPr>
        </p:nvSpPr>
        <p:spPr>
          <a:xfrm>
            <a:off x="4119562" y="291506"/>
            <a:ext cx="16144876" cy="1607345"/>
          </a:xfrm>
          <a:prstGeom prst="rect">
            <a:avLst/>
          </a:prstGeom>
        </p:spPr>
        <p:txBody>
          <a:bodyPr/>
          <a:lstStyle/>
          <a:p>
            <a:pPr/>
            <a:r>
              <a:t>Gestión de la calidad</a:t>
            </a:r>
          </a:p>
        </p:txBody>
      </p:sp>
      <p:sp>
        <p:nvSpPr>
          <p:cNvPr id="207" name="Selección de jugadores"/>
          <p:cNvSpPr txBox="1"/>
          <p:nvPr/>
        </p:nvSpPr>
        <p:spPr>
          <a:xfrm>
            <a:off x="4119562" y="1658911"/>
            <a:ext cx="16144876" cy="922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Selección de jugadores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ports-3796938_1280.jpg" descr="sports-379693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609" y="-2456649"/>
            <a:ext cx="24433218" cy="1628244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0" name="Taula"/>
          <p:cNvGraphicFramePr/>
          <p:nvPr/>
        </p:nvGraphicFramePr>
        <p:xfrm>
          <a:off x="4426148" y="3175892"/>
          <a:ext cx="15549563" cy="501667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799528"/>
                <a:gridCol w="2613548"/>
                <a:gridCol w="4651277"/>
                <a:gridCol w="5472509"/>
              </a:tblGrid>
              <a:tr h="690056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DELANTEROS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73823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TÉCNICA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7863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INTELIGENCIA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3957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7749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FÍSICO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11" name="Gestión de la calidad"/>
          <p:cNvSpPr txBox="1"/>
          <p:nvPr>
            <p:ph type="title"/>
          </p:nvPr>
        </p:nvSpPr>
        <p:spPr>
          <a:xfrm>
            <a:off x="4119562" y="291506"/>
            <a:ext cx="16144876" cy="1607345"/>
          </a:xfrm>
          <a:prstGeom prst="rect">
            <a:avLst/>
          </a:prstGeom>
        </p:spPr>
        <p:txBody>
          <a:bodyPr/>
          <a:lstStyle/>
          <a:p>
            <a:pPr/>
            <a:r>
              <a:t>Gestión de la calidad</a:t>
            </a:r>
          </a:p>
        </p:txBody>
      </p:sp>
      <p:sp>
        <p:nvSpPr>
          <p:cNvPr id="212" name="Selección de jugadores"/>
          <p:cNvSpPr txBox="1"/>
          <p:nvPr/>
        </p:nvSpPr>
        <p:spPr>
          <a:xfrm>
            <a:off x="4119562" y="1658911"/>
            <a:ext cx="16144876" cy="922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Selección de jugadores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tadium-2746118_1280.jpg" descr="stadium-274611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4214" y="-89892"/>
            <a:ext cx="24772428" cy="13895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Insertar Vídeo"/>
          <p:cNvGrpSpPr/>
          <p:nvPr/>
        </p:nvGrpSpPr>
        <p:grpSpPr>
          <a:xfrm>
            <a:off x="2858212" y="2844681"/>
            <a:ext cx="18007176" cy="9887120"/>
            <a:chOff x="0" y="0"/>
            <a:chExt cx="18007175" cy="9887118"/>
          </a:xfrm>
        </p:grpSpPr>
        <p:sp>
          <p:nvSpPr>
            <p:cNvPr id="216" name="Insertar Vídeo"/>
            <p:cNvSpPr/>
            <p:nvPr/>
          </p:nvSpPr>
          <p:spPr>
            <a:xfrm>
              <a:off x="19050" y="19050"/>
              <a:ext cx="17969076" cy="9849019"/>
            </a:xfrm>
            <a:prstGeom prst="roundRect">
              <a:avLst>
                <a:gd name="adj" fmla="val 10920"/>
              </a:avLst>
            </a:prstGeom>
            <a:solidFill>
              <a:srgbClr val="D6D6D6">
                <a:alpha val="14962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i="1" sz="3200">
                  <a:solidFill>
                    <a:srgbClr val="D6D6D6"/>
                  </a:solidFill>
                </a:defRPr>
              </a:pPr>
              <a:r>
                <a:t>Insertar Vídeo</a:t>
              </a: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pic>
          <p:nvPicPr>
            <p:cNvPr id="215" name="Insertar Vídeo Insertar Vídeo" descr="Insertar Vídeo Insertar Vídeo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007176" cy="9887119"/>
            </a:xfrm>
            <a:prstGeom prst="rect">
              <a:avLst/>
            </a:prstGeom>
            <a:effectLst/>
          </p:spPr>
        </p:pic>
      </p:grpSp>
      <p:sp>
        <p:nvSpPr>
          <p:cNvPr id="218" name="Recurso Audiovisual"/>
          <p:cNvSpPr txBox="1"/>
          <p:nvPr>
            <p:ph type="ctrTitle"/>
          </p:nvPr>
        </p:nvSpPr>
        <p:spPr>
          <a:xfrm>
            <a:off x="3789362" y="570906"/>
            <a:ext cx="16144876" cy="1607345"/>
          </a:xfrm>
          <a:prstGeom prst="rect">
            <a:avLst/>
          </a:prstGeom>
        </p:spPr>
        <p:txBody>
          <a:bodyPr anchor="t"/>
          <a:lstStyle>
            <a:lvl1pPr defTabSz="1883985">
              <a:defRPr spc="-263" sz="8778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Recurso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foosball-table-189846_1280.jpg" descr="foosball-table-189846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118" y="-2519144"/>
            <a:ext cx="24434235" cy="1626403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LAS ESTRUCTURAS DE JUEGO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/>
          <a:p>
            <a:pPr/>
            <a:r>
              <a:t>LAS ESTRUCTURAS DE JUEGO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foosball-table-189846_1280.jpg" descr="foosball-table-189846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118" y="-2519144"/>
            <a:ext cx="24434235" cy="1626403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Estructuras de juego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/>
          <a:p>
            <a:pPr/>
            <a:r>
              <a:t>Estructuras de juego</a:t>
            </a:r>
          </a:p>
        </p:txBody>
      </p:sp>
      <p:graphicFrame>
        <p:nvGraphicFramePr>
          <p:cNvPr id="225" name="Taula"/>
          <p:cNvGraphicFramePr/>
          <p:nvPr/>
        </p:nvGraphicFramePr>
        <p:xfrm>
          <a:off x="5168614" y="2280215"/>
          <a:ext cx="14064631" cy="108828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815695"/>
                <a:gridCol w="2814815"/>
                <a:gridCol w="2800387"/>
                <a:gridCol w="2816398"/>
                <a:gridCol w="2804633"/>
              </a:tblGrid>
              <a:tr h="941464">
                <a:tc gridSpan="5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ESTRUCTURAS POR MOMENTOS DE JUEGO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981940">
                <a:tc gridSpan="5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FASE OFENSIVA Estructura base: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41464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</a:tr>
              <a:tr h="446569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  <a:tr h="941464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</a:tr>
              <a:tr h="159816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foosball-table-189846_1280.jpg" descr="foosball-table-189846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118" y="-2519144"/>
            <a:ext cx="24434235" cy="1626403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Estructuras de juego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/>
          <a:p>
            <a:pPr/>
            <a:r>
              <a:t>Estructuras de juego</a:t>
            </a:r>
          </a:p>
        </p:txBody>
      </p:sp>
      <p:graphicFrame>
        <p:nvGraphicFramePr>
          <p:cNvPr id="229" name="Taula"/>
          <p:cNvGraphicFramePr/>
          <p:nvPr/>
        </p:nvGraphicFramePr>
        <p:xfrm>
          <a:off x="5168614" y="2280215"/>
          <a:ext cx="14064631" cy="1088288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815695"/>
                <a:gridCol w="2814815"/>
                <a:gridCol w="2800387"/>
                <a:gridCol w="2816398"/>
                <a:gridCol w="2804633"/>
              </a:tblGrid>
              <a:tr h="941464">
                <a:tc gridSpan="5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ESTRUCTURAS POR MOMENTOS DE JUEGO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981940">
                <a:tc gridSpan="5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FASE DEFENSIVA Estructura base: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41464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</a:tr>
              <a:tr h="446569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  <a:tr h="941464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</a:tr>
              <a:tr h="159816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foosball-table-189846_1280.jpg" descr="foosball-table-189846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118" y="-2519144"/>
            <a:ext cx="24434235" cy="1626403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Estructuras de juego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/>
          <a:p>
            <a:pPr/>
            <a:r>
              <a:t>Estructuras de juego</a:t>
            </a:r>
          </a:p>
        </p:txBody>
      </p:sp>
      <p:graphicFrame>
        <p:nvGraphicFramePr>
          <p:cNvPr id="233" name="Taula"/>
          <p:cNvGraphicFramePr/>
          <p:nvPr/>
        </p:nvGraphicFramePr>
        <p:xfrm>
          <a:off x="5184753" y="2628348"/>
          <a:ext cx="14032354" cy="103130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809227"/>
                <a:gridCol w="2808349"/>
                <a:gridCol w="2793954"/>
                <a:gridCol w="2809929"/>
                <a:gridCol w="2798191"/>
              </a:tblGrid>
              <a:tr h="987598">
                <a:tc gridSpan="5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ESTRUCTURAS POR MOMENTOS DE JUEGO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87598">
                <a:tc gridSpan="5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TRANSICIÓN OFENSIVA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87598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</a:tr>
              <a:tr h="467041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  <a:tr h="987598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</a:tr>
              <a:tr h="167959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foosball-table-189846_1280.jpg" descr="foosball-table-189846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118" y="-2519144"/>
            <a:ext cx="24434235" cy="16264036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Estructuras de juego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/>
          <a:p>
            <a:pPr/>
            <a:r>
              <a:t>Estructuras de juego</a:t>
            </a:r>
          </a:p>
        </p:txBody>
      </p:sp>
      <p:graphicFrame>
        <p:nvGraphicFramePr>
          <p:cNvPr id="237" name="Taula"/>
          <p:cNvGraphicFramePr/>
          <p:nvPr/>
        </p:nvGraphicFramePr>
        <p:xfrm>
          <a:off x="5184753" y="2628348"/>
          <a:ext cx="14032354" cy="103130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809227"/>
                <a:gridCol w="2808349"/>
                <a:gridCol w="2793954"/>
                <a:gridCol w="2809929"/>
                <a:gridCol w="2798191"/>
              </a:tblGrid>
              <a:tr h="987598">
                <a:tc gridSpan="5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ESTRUCTURAS POR MOMENTOS DE JUEGO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87598">
                <a:tc gridSpan="5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TRANSICIÓN DEFENSIVA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87598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</a:tr>
              <a:tr h="467041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  <a:tr h="987598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</a:tr>
              <a:tr h="167959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foosball-table-189846_1280.jpg" descr="foosball-table-189846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118" y="-2519144"/>
            <a:ext cx="24434235" cy="1626403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Estructuras de juego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/>
          <a:p>
            <a:pPr/>
            <a:r>
              <a:t>Estructuras de juego</a:t>
            </a:r>
          </a:p>
        </p:txBody>
      </p:sp>
      <p:graphicFrame>
        <p:nvGraphicFramePr>
          <p:cNvPr id="241" name="Taula"/>
          <p:cNvGraphicFramePr/>
          <p:nvPr/>
        </p:nvGraphicFramePr>
        <p:xfrm>
          <a:off x="5131617" y="2274093"/>
          <a:ext cx="14138626" cy="109211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359573"/>
                <a:gridCol w="2358835"/>
                <a:gridCol w="2346745"/>
                <a:gridCol w="2360162"/>
                <a:gridCol w="2350303"/>
                <a:gridCol w="2350303"/>
              </a:tblGrid>
              <a:tr h="1034269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ESTRUCTURAS POR MOMENTOS DE JUEGO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34269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BALÓN PARADO OFENSIVO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34269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</a:tr>
              <a:tr h="501494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  <a:tr h="1034269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</a:tr>
              <a:tr h="1756468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football-stadium-3404535_1280.jpg" descr="football-stadium-3404535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4267" y="-3191465"/>
            <a:ext cx="25985162" cy="17316675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LA IDEA DE JUEGO"/>
          <p:cNvSpPr txBox="1"/>
          <p:nvPr>
            <p:ph type="title"/>
          </p:nvPr>
        </p:nvSpPr>
        <p:spPr>
          <a:xfrm>
            <a:off x="4119562" y="632845"/>
            <a:ext cx="16144876" cy="1607344"/>
          </a:xfrm>
          <a:prstGeom prst="rect">
            <a:avLst/>
          </a:prstGeom>
        </p:spPr>
        <p:txBody>
          <a:bodyPr/>
          <a:lstStyle/>
          <a:p>
            <a:pPr/>
            <a:r>
              <a:t>LA IDEA DE JUEGO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foosball-table-189846_1280.jpg" descr="foosball-table-189846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118" y="-2519144"/>
            <a:ext cx="24434235" cy="16264036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Estructuras de juego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/>
          <a:p>
            <a:pPr/>
            <a:r>
              <a:t>Estructuras de juego</a:t>
            </a:r>
          </a:p>
        </p:txBody>
      </p:sp>
      <p:graphicFrame>
        <p:nvGraphicFramePr>
          <p:cNvPr id="245" name="Taula"/>
          <p:cNvGraphicFramePr/>
          <p:nvPr/>
        </p:nvGraphicFramePr>
        <p:xfrm>
          <a:off x="5131617" y="2274093"/>
          <a:ext cx="14138626" cy="109211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359573"/>
                <a:gridCol w="2358835"/>
                <a:gridCol w="2346745"/>
                <a:gridCol w="2360162"/>
                <a:gridCol w="2350303"/>
                <a:gridCol w="2350303"/>
              </a:tblGrid>
              <a:tr h="1034269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ESTRUCTURAS POR MOMENTOS DE JUEGO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34269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BALÓN PARADO DEFENSIVO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34269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</a:tr>
              <a:tr h="501494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  <a:tr h="1034269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000000"/>
                    </a:solidFill>
                  </a:tcPr>
                </a:tc>
              </a:tr>
              <a:tr h="1756468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tadium-2746118_1280.jpg" descr="stadium-274611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4214" y="-89892"/>
            <a:ext cx="24772428" cy="13895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Insertar Vídeo"/>
          <p:cNvGrpSpPr/>
          <p:nvPr/>
        </p:nvGrpSpPr>
        <p:grpSpPr>
          <a:xfrm>
            <a:off x="2858212" y="2844681"/>
            <a:ext cx="18007176" cy="9887120"/>
            <a:chOff x="0" y="0"/>
            <a:chExt cx="18007175" cy="9887118"/>
          </a:xfrm>
        </p:grpSpPr>
        <p:sp>
          <p:nvSpPr>
            <p:cNvPr id="249" name="Insertar Vídeo"/>
            <p:cNvSpPr/>
            <p:nvPr/>
          </p:nvSpPr>
          <p:spPr>
            <a:xfrm>
              <a:off x="19050" y="19050"/>
              <a:ext cx="17969076" cy="9849019"/>
            </a:xfrm>
            <a:prstGeom prst="roundRect">
              <a:avLst>
                <a:gd name="adj" fmla="val 10920"/>
              </a:avLst>
            </a:prstGeom>
            <a:solidFill>
              <a:srgbClr val="D6D6D6">
                <a:alpha val="14962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i="1" sz="3200">
                  <a:solidFill>
                    <a:srgbClr val="D6D6D6"/>
                  </a:solidFill>
                </a:defRPr>
              </a:pPr>
              <a:r>
                <a:t>Insertar Vídeo</a:t>
              </a: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pic>
          <p:nvPicPr>
            <p:cNvPr id="248" name="Insertar Vídeo Insertar Vídeo" descr="Insertar Vídeo Insertar Vídeo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007176" cy="9887119"/>
            </a:xfrm>
            <a:prstGeom prst="rect">
              <a:avLst/>
            </a:prstGeom>
            <a:effectLst/>
          </p:spPr>
        </p:pic>
      </p:grpSp>
      <p:sp>
        <p:nvSpPr>
          <p:cNvPr id="251" name="Recurso Audiovisual"/>
          <p:cNvSpPr txBox="1"/>
          <p:nvPr>
            <p:ph type="ctrTitle"/>
          </p:nvPr>
        </p:nvSpPr>
        <p:spPr>
          <a:xfrm>
            <a:off x="3789362" y="570906"/>
            <a:ext cx="16144876" cy="1607345"/>
          </a:xfrm>
          <a:prstGeom prst="rect">
            <a:avLst/>
          </a:prstGeom>
        </p:spPr>
        <p:txBody>
          <a:bodyPr anchor="t"/>
          <a:lstStyle>
            <a:lvl1pPr defTabSz="1883985">
              <a:defRPr spc="-263" sz="8778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Recurso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crowd-1283691_1280.jpg" descr="crowd-128369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884" y="-1630267"/>
            <a:ext cx="24864914" cy="16570134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PRINCIPIOS, SUBPRINCIPIOS Y FUNDAMENTOS"/>
          <p:cNvSpPr txBox="1"/>
          <p:nvPr>
            <p:ph type="title"/>
          </p:nvPr>
        </p:nvSpPr>
        <p:spPr>
          <a:xfrm>
            <a:off x="3391644" y="626753"/>
            <a:ext cx="17600712" cy="1836639"/>
          </a:xfrm>
          <a:prstGeom prst="rect">
            <a:avLst/>
          </a:prstGeom>
        </p:spPr>
        <p:txBody>
          <a:bodyPr/>
          <a:lstStyle>
            <a:lvl1pPr defTabSz="1883985">
              <a:defRPr spc="-123" sz="6160"/>
            </a:lvl1pPr>
          </a:lstStyle>
          <a:p>
            <a:pPr/>
            <a:r>
              <a:t>PRINCIPIOS, SUBPRINCIPIOS Y FUNDAMENTOS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crowd-1283691_1280.jpg" descr="crowd-128369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884" y="-1630267"/>
            <a:ext cx="24864914" cy="1657013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Principios, Subprincipios y Fundamentos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>
            <a:lvl1pPr defTabSz="2030789">
              <a:defRPr spc="-132" sz="6640"/>
            </a:lvl1pPr>
          </a:lstStyle>
          <a:p>
            <a:pPr/>
            <a:r>
              <a:t>Principios, Subprincipios y Fundamentos</a:t>
            </a:r>
          </a:p>
        </p:txBody>
      </p:sp>
      <p:graphicFrame>
        <p:nvGraphicFramePr>
          <p:cNvPr id="258" name="Taula"/>
          <p:cNvGraphicFramePr/>
          <p:nvPr/>
        </p:nvGraphicFramePr>
        <p:xfrm>
          <a:off x="5286373" y="1723429"/>
          <a:ext cx="13829115" cy="117377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307873"/>
                <a:gridCol w="2307151"/>
                <a:gridCol w="2295326"/>
                <a:gridCol w="2308449"/>
                <a:gridCol w="2298806"/>
                <a:gridCol w="2298806"/>
              </a:tblGrid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FASE OFENSIVA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 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77666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Principio de Juego Dominante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0959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98815">
                <a:tc gridSpan="6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Principio de Juego Complementario 1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17785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crowd-1283691_1280.jpg" descr="crowd-128369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884" y="-1630267"/>
            <a:ext cx="24864914" cy="16570134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Principios, Subprincipios y Fundamentos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>
            <a:lvl1pPr defTabSz="2030789">
              <a:defRPr spc="-132" sz="6640"/>
            </a:lvl1pPr>
          </a:lstStyle>
          <a:p>
            <a:pPr/>
            <a:r>
              <a:t>Principios, Subprincipios y Fundamentos</a:t>
            </a:r>
          </a:p>
        </p:txBody>
      </p:sp>
      <p:graphicFrame>
        <p:nvGraphicFramePr>
          <p:cNvPr id="262" name="Taula"/>
          <p:cNvGraphicFramePr/>
          <p:nvPr/>
        </p:nvGraphicFramePr>
        <p:xfrm>
          <a:off x="5286373" y="1723429"/>
          <a:ext cx="13829115" cy="117377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307873"/>
                <a:gridCol w="2307151"/>
                <a:gridCol w="2295326"/>
                <a:gridCol w="2308449"/>
                <a:gridCol w="2298806"/>
                <a:gridCol w="2298806"/>
              </a:tblGrid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FASE DEFENSIVA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 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77666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Principio de Juego Dominante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0959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98815">
                <a:tc gridSpan="6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Principio de Juego Complementario 1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17785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crowd-1283691_1280.jpg" descr="crowd-128369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884" y="-1630267"/>
            <a:ext cx="24864914" cy="16570134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Principios, Subprincipios y Fundamentos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>
            <a:lvl1pPr defTabSz="2030789">
              <a:defRPr spc="-132" sz="6640"/>
            </a:lvl1pPr>
          </a:lstStyle>
          <a:p>
            <a:pPr/>
            <a:r>
              <a:t>Principios, Subprincipios y Fundamentos</a:t>
            </a:r>
          </a:p>
        </p:txBody>
      </p:sp>
      <p:graphicFrame>
        <p:nvGraphicFramePr>
          <p:cNvPr id="266" name="Taula"/>
          <p:cNvGraphicFramePr/>
          <p:nvPr/>
        </p:nvGraphicFramePr>
        <p:xfrm>
          <a:off x="5286373" y="1723429"/>
          <a:ext cx="13829115" cy="117377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307873"/>
                <a:gridCol w="2307151"/>
                <a:gridCol w="2295326"/>
                <a:gridCol w="2308449"/>
                <a:gridCol w="2298806"/>
                <a:gridCol w="2298806"/>
              </a:tblGrid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TRANSICIÓN OFENSIVA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 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77666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Principio de Juego Dominante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0959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98815">
                <a:tc gridSpan="6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Principio de Juego Complementario 1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17785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crowd-1283691_1280.jpg" descr="crowd-128369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884" y="-1630267"/>
            <a:ext cx="24864914" cy="16570134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Principios, Subprincipios y Fundamentos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>
            <a:lvl1pPr defTabSz="2030789">
              <a:defRPr spc="-132" sz="6640"/>
            </a:lvl1pPr>
          </a:lstStyle>
          <a:p>
            <a:pPr/>
            <a:r>
              <a:t>Principios, Subprincipios y Fundamentos</a:t>
            </a:r>
          </a:p>
        </p:txBody>
      </p:sp>
      <p:graphicFrame>
        <p:nvGraphicFramePr>
          <p:cNvPr id="270" name="Taula"/>
          <p:cNvGraphicFramePr/>
          <p:nvPr/>
        </p:nvGraphicFramePr>
        <p:xfrm>
          <a:off x="5286373" y="1723429"/>
          <a:ext cx="13829115" cy="117377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307873"/>
                <a:gridCol w="2307151"/>
                <a:gridCol w="2295326"/>
                <a:gridCol w="2308449"/>
                <a:gridCol w="2298806"/>
                <a:gridCol w="2298806"/>
              </a:tblGrid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TRANSICIÓN DEFENSIVA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 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77666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Principio de Juego Dominante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0959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98815">
                <a:tc gridSpan="6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Principio de Juego Complementario 1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17785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crowd-1283691_1280.jpg" descr="crowd-128369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884" y="-1630267"/>
            <a:ext cx="24864914" cy="16570134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Principios, Subprincipios y Fundamentos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>
            <a:lvl1pPr defTabSz="2030789">
              <a:defRPr spc="-132" sz="6640"/>
            </a:lvl1pPr>
          </a:lstStyle>
          <a:p>
            <a:pPr/>
            <a:r>
              <a:t>Principios, Subprincipios y Fundamentos</a:t>
            </a:r>
          </a:p>
        </p:txBody>
      </p:sp>
      <p:graphicFrame>
        <p:nvGraphicFramePr>
          <p:cNvPr id="274" name="Taula"/>
          <p:cNvGraphicFramePr/>
          <p:nvPr/>
        </p:nvGraphicFramePr>
        <p:xfrm>
          <a:off x="5286373" y="1723429"/>
          <a:ext cx="13829115" cy="117377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307873"/>
                <a:gridCol w="2307151"/>
                <a:gridCol w="2295326"/>
                <a:gridCol w="2308449"/>
                <a:gridCol w="2298806"/>
                <a:gridCol w="2298806"/>
              </a:tblGrid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BALÓN PARADO OFENSIVO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 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77666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Principio de Juego Dominante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0959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98815">
                <a:tc gridSpan="6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Principio de Juego Complementario 1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17785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crowd-1283691_1280.jpg" descr="crowd-128369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5884" y="-1630267"/>
            <a:ext cx="24864914" cy="16570134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Principios, Subprincipios y Fundamentos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>
            <a:lvl1pPr defTabSz="2030789">
              <a:defRPr spc="-132" sz="6640"/>
            </a:lvl1pPr>
          </a:lstStyle>
          <a:p>
            <a:pPr/>
            <a:r>
              <a:t>Principios, Subprincipios y Fundamentos</a:t>
            </a:r>
          </a:p>
        </p:txBody>
      </p:sp>
      <p:graphicFrame>
        <p:nvGraphicFramePr>
          <p:cNvPr id="278" name="Taula"/>
          <p:cNvGraphicFramePr/>
          <p:nvPr/>
        </p:nvGraphicFramePr>
        <p:xfrm>
          <a:off x="5286373" y="1723429"/>
          <a:ext cx="13829115" cy="1173770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307873"/>
                <a:gridCol w="2307151"/>
                <a:gridCol w="2295326"/>
                <a:gridCol w="2308449"/>
                <a:gridCol w="2298806"/>
                <a:gridCol w="2298806"/>
              </a:tblGrid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BALÓN PARADO DEFENSIVO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85722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MOMENTO  ( 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77666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Principio de Juego Dominante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0959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98815">
                <a:tc gridSpan="6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Principio de Juego Complementario 1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177851"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Subprincipio</a:t>
                      </a: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 intervención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próxima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lejana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Fundamentos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Universales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Demarcación 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i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Por Línea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tadium-2746118_1280.jpg" descr="stadium-274611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4214" y="-89892"/>
            <a:ext cx="24772428" cy="13895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" name="Insertar Vídeo"/>
          <p:cNvGrpSpPr/>
          <p:nvPr/>
        </p:nvGrpSpPr>
        <p:grpSpPr>
          <a:xfrm>
            <a:off x="2858212" y="2844681"/>
            <a:ext cx="18007176" cy="9887120"/>
            <a:chOff x="0" y="0"/>
            <a:chExt cx="18007175" cy="9887118"/>
          </a:xfrm>
        </p:grpSpPr>
        <p:sp>
          <p:nvSpPr>
            <p:cNvPr id="282" name="Insertar Vídeo"/>
            <p:cNvSpPr/>
            <p:nvPr/>
          </p:nvSpPr>
          <p:spPr>
            <a:xfrm>
              <a:off x="19050" y="19050"/>
              <a:ext cx="17969076" cy="9849019"/>
            </a:xfrm>
            <a:prstGeom prst="roundRect">
              <a:avLst>
                <a:gd name="adj" fmla="val 10920"/>
              </a:avLst>
            </a:prstGeom>
            <a:solidFill>
              <a:srgbClr val="D6D6D6">
                <a:alpha val="14962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i="1" sz="3200">
                  <a:solidFill>
                    <a:srgbClr val="D6D6D6"/>
                  </a:solidFill>
                </a:defRPr>
              </a:pPr>
              <a:r>
                <a:t>Insertar Vídeo</a:t>
              </a: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pic>
          <p:nvPicPr>
            <p:cNvPr id="281" name="Insertar Vídeo Insertar Vídeo" descr="Insertar Vídeo Insertar Vídeo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007176" cy="9887119"/>
            </a:xfrm>
            <a:prstGeom prst="rect">
              <a:avLst/>
            </a:prstGeom>
            <a:effectLst/>
          </p:spPr>
        </p:pic>
      </p:grpSp>
      <p:sp>
        <p:nvSpPr>
          <p:cNvPr id="284" name="Recurso Audiovisual"/>
          <p:cNvSpPr txBox="1"/>
          <p:nvPr>
            <p:ph type="ctrTitle"/>
          </p:nvPr>
        </p:nvSpPr>
        <p:spPr>
          <a:xfrm>
            <a:off x="3789362" y="570906"/>
            <a:ext cx="16144876" cy="1607345"/>
          </a:xfrm>
          <a:prstGeom prst="rect">
            <a:avLst/>
          </a:prstGeom>
        </p:spPr>
        <p:txBody>
          <a:bodyPr anchor="t"/>
          <a:lstStyle>
            <a:lvl1pPr defTabSz="1883985">
              <a:defRPr spc="-263" sz="8778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Recurso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football-stadium-3404535_1280.jpg" descr="football-stadium-3404535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4267" y="-3191465"/>
            <a:ext cx="25985162" cy="1731667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La idea de juego"/>
          <p:cNvSpPr txBox="1"/>
          <p:nvPr>
            <p:ph type="title"/>
          </p:nvPr>
        </p:nvSpPr>
        <p:spPr>
          <a:xfrm>
            <a:off x="4119562" y="632845"/>
            <a:ext cx="16144876" cy="1607344"/>
          </a:xfrm>
          <a:prstGeom prst="rect">
            <a:avLst/>
          </a:prstGeom>
        </p:spPr>
        <p:txBody>
          <a:bodyPr/>
          <a:lstStyle/>
          <a:p>
            <a:pPr/>
            <a:r>
              <a:t>La idea de juego</a:t>
            </a:r>
          </a:p>
        </p:txBody>
      </p:sp>
      <p:graphicFrame>
        <p:nvGraphicFramePr>
          <p:cNvPr id="161" name="Taula"/>
          <p:cNvGraphicFramePr/>
          <p:nvPr/>
        </p:nvGraphicFramePr>
        <p:xfrm>
          <a:off x="4360943" y="2732484"/>
          <a:ext cx="15679974" cy="99702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823026"/>
                <a:gridCol w="2635485"/>
                <a:gridCol w="4690318"/>
                <a:gridCol w="5518443"/>
              </a:tblGrid>
              <a:tr h="1003426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IDEA DE JUEGO - ESENCIA COMPORTAMENTAL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55695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FASE OFENSIVA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558982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FASE DEFENSIVA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55703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TRANSICIÓN OFENSIVA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565232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TRANSICIÓN DEFENSIVA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354977">
                <a:tc row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BALÓN PARADO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 favor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1360964">
                <a:tc vMerge="1">
                  <a:tcPr/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 contra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footballs-3597191_1280.jpg" descr="footballs-359719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518728"/>
            <a:ext cx="24384001" cy="1624964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FUNDAMENTOS DE JUEGO Y ASPECTOS MICRO"/>
          <p:cNvSpPr txBox="1"/>
          <p:nvPr>
            <p:ph type="title"/>
          </p:nvPr>
        </p:nvSpPr>
        <p:spPr>
          <a:xfrm>
            <a:off x="2310655" y="398153"/>
            <a:ext cx="19762690" cy="1584623"/>
          </a:xfrm>
          <a:prstGeom prst="rect">
            <a:avLst/>
          </a:prstGeom>
        </p:spPr>
        <p:txBody>
          <a:bodyPr/>
          <a:lstStyle>
            <a:lvl1pPr defTabSz="2104191">
              <a:defRPr spc="-137" sz="6880"/>
            </a:lvl1pPr>
          </a:lstStyle>
          <a:p>
            <a:pPr/>
            <a:r>
              <a:t>FUNDAMENTOS DE JUEGO Y ASPECTOS MICRO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footballs-3597191_1280.jpg" descr="footballs-359719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518728"/>
            <a:ext cx="24384001" cy="1624964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Fundamento de juego y Aspectos Micro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>
            <a:lvl1pPr defTabSz="2079724">
              <a:defRPr spc="-136" sz="6800"/>
            </a:lvl1pPr>
          </a:lstStyle>
          <a:p>
            <a:pPr/>
            <a:r>
              <a:t>Fundamento de juego y Aspectos Micro</a:t>
            </a:r>
          </a:p>
        </p:txBody>
      </p:sp>
      <p:graphicFrame>
        <p:nvGraphicFramePr>
          <p:cNvPr id="291" name="Taula"/>
          <p:cNvGraphicFramePr/>
          <p:nvPr/>
        </p:nvGraphicFramePr>
        <p:xfrm>
          <a:off x="5243610" y="2364510"/>
          <a:ext cx="13910175" cy="106280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8151510"/>
                <a:gridCol w="5749138"/>
              </a:tblGrid>
              <a:tr h="2714583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Zona del campo y Fase de juego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NOMBRE DEL FUNDAMENTO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</a:tr>
              <a:tr h="180858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BLOQUE DE FUNDAMENTOS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Nombre del bloque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row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REPRESENTACIÓN GRÁFICA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  <a:tr h="229461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DESCRIPCIÓN DE LA SITUACIÓN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Patrones que observamos en la situación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vMerge="1">
                  <a:tcPr/>
                </a:tc>
              </a:tr>
              <a:tr h="379752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CONCEPTOS DEL FUNDAMENTO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Parámetros micro a desarrollar para aumentar la eficacia y la eficiencia en la aplicación del fundamento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footballs-3597191_1280.jpg" descr="footballs-359719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518728"/>
            <a:ext cx="24384001" cy="16249648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Fundamento de juego y Aspectos Micro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>
            <a:lvl1pPr defTabSz="2079724">
              <a:defRPr spc="-136" sz="6800"/>
            </a:lvl1pPr>
          </a:lstStyle>
          <a:p>
            <a:pPr/>
            <a:r>
              <a:t>Fundamento de juego y Aspectos Micro</a:t>
            </a:r>
          </a:p>
        </p:txBody>
      </p:sp>
      <p:graphicFrame>
        <p:nvGraphicFramePr>
          <p:cNvPr id="295" name="Taula"/>
          <p:cNvGraphicFramePr/>
          <p:nvPr/>
        </p:nvGraphicFramePr>
        <p:xfrm>
          <a:off x="5243610" y="2364510"/>
          <a:ext cx="13910175" cy="106280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8151510"/>
                <a:gridCol w="5749138"/>
              </a:tblGrid>
              <a:tr h="2714583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Línea del equipo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NOMBRE DEL FUNDAMENTO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</a:tr>
              <a:tr h="180858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BLOQUE DE FUNDAMENTOS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Nombre del bloque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row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REPRESENTACIÓN GRÁFICA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  <a:tr h="229461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DESCRIPCIÓN DE LA SITUACIÓN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Patrones que observamos en la situación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vMerge="1">
                  <a:tcPr/>
                </a:tc>
              </a:tr>
              <a:tr h="379752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CONCEPTOS DEL FUNDAMENTO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Parámetros micro a desarrollar para aumentar la eficacia y la eficiencia en la aplicación del fundamento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footballs-3597191_1280.jpg" descr="footballs-359719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518728"/>
            <a:ext cx="24384001" cy="16249648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Fundamento de juego y Aspectos Micro"/>
          <p:cNvSpPr txBox="1"/>
          <p:nvPr>
            <p:ph type="title"/>
          </p:nvPr>
        </p:nvSpPr>
        <p:spPr>
          <a:xfrm>
            <a:off x="4119562" y="296553"/>
            <a:ext cx="16144876" cy="1607344"/>
          </a:xfrm>
          <a:prstGeom prst="rect">
            <a:avLst/>
          </a:prstGeom>
        </p:spPr>
        <p:txBody>
          <a:bodyPr/>
          <a:lstStyle>
            <a:lvl1pPr defTabSz="2079724">
              <a:defRPr spc="-136" sz="6800"/>
            </a:lvl1pPr>
          </a:lstStyle>
          <a:p>
            <a:pPr/>
            <a:r>
              <a:t>Fundamento de juego y Aspectos Micro</a:t>
            </a:r>
          </a:p>
        </p:txBody>
      </p:sp>
      <p:graphicFrame>
        <p:nvGraphicFramePr>
          <p:cNvPr id="299" name="Taula"/>
          <p:cNvGraphicFramePr/>
          <p:nvPr/>
        </p:nvGraphicFramePr>
        <p:xfrm>
          <a:off x="5243610" y="2364510"/>
          <a:ext cx="13910175" cy="106280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8151510"/>
                <a:gridCol w="5749138"/>
              </a:tblGrid>
              <a:tr h="2714583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Demarcación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NOMBRE DEL FUNDAMENTO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</a:tr>
              <a:tr h="180858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BLOQUE DE FUNDAMENTOS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Nombre del bloque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row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REPRESENTACIÓN GRÁFICA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  <a:tr h="2294610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DESCRIPCIÓN DE LA SITUACIÓN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Patrones que observamos en la situación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vMerge="1">
                  <a:tcPr/>
                </a:tc>
              </a:tr>
              <a:tr h="379752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CONCEPTOS DEL FUNDAMENTO</a:t>
                      </a: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Parámetros micro a desarrollar para aumentar la eficacia y la eficiencia en la aplicación del fundamento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3175">
                      <a:solidFill>
                        <a:srgbClr val="000000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tadium-2746118_1280.jpg" descr="stadium-274611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4214" y="-89892"/>
            <a:ext cx="24772428" cy="13895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Insertar Vídeo"/>
          <p:cNvGrpSpPr/>
          <p:nvPr/>
        </p:nvGrpSpPr>
        <p:grpSpPr>
          <a:xfrm>
            <a:off x="2858212" y="2844681"/>
            <a:ext cx="18007176" cy="9887120"/>
            <a:chOff x="0" y="0"/>
            <a:chExt cx="18007175" cy="9887118"/>
          </a:xfrm>
        </p:grpSpPr>
        <p:sp>
          <p:nvSpPr>
            <p:cNvPr id="303" name="Insertar Vídeo"/>
            <p:cNvSpPr/>
            <p:nvPr/>
          </p:nvSpPr>
          <p:spPr>
            <a:xfrm>
              <a:off x="19050" y="19050"/>
              <a:ext cx="17969076" cy="9849019"/>
            </a:xfrm>
            <a:prstGeom prst="roundRect">
              <a:avLst>
                <a:gd name="adj" fmla="val 10920"/>
              </a:avLst>
            </a:prstGeom>
            <a:solidFill>
              <a:srgbClr val="D6D6D6">
                <a:alpha val="14962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i="1" sz="3200">
                  <a:solidFill>
                    <a:srgbClr val="D6D6D6"/>
                  </a:solidFill>
                </a:defRPr>
              </a:pPr>
              <a:r>
                <a:t>Insertar Vídeo</a:t>
              </a: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pic>
          <p:nvPicPr>
            <p:cNvPr id="302" name="Insertar Vídeo Insertar Vídeo" descr="Insertar Vídeo Insertar Vídeo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007176" cy="9887119"/>
            </a:xfrm>
            <a:prstGeom prst="rect">
              <a:avLst/>
            </a:prstGeom>
            <a:effectLst/>
          </p:spPr>
        </p:pic>
      </p:grpSp>
      <p:sp>
        <p:nvSpPr>
          <p:cNvPr id="305" name="Recurso Audiovisual"/>
          <p:cNvSpPr txBox="1"/>
          <p:nvPr>
            <p:ph type="ctrTitle"/>
          </p:nvPr>
        </p:nvSpPr>
        <p:spPr>
          <a:xfrm>
            <a:off x="3789362" y="570906"/>
            <a:ext cx="16144876" cy="1607345"/>
          </a:xfrm>
          <a:prstGeom prst="rect">
            <a:avLst/>
          </a:prstGeom>
        </p:spPr>
        <p:txBody>
          <a:bodyPr anchor="t"/>
          <a:lstStyle>
            <a:lvl1pPr defTabSz="1883985">
              <a:defRPr spc="-263" sz="8778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Recurso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tadium-3127854_1280.jpg" descr="stadium-312785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159" y="-202363"/>
            <a:ext cx="24713765" cy="16836252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LOS EXTRAS"/>
          <p:cNvSpPr txBox="1"/>
          <p:nvPr>
            <p:ph type="title"/>
          </p:nvPr>
        </p:nvSpPr>
        <p:spPr>
          <a:xfrm>
            <a:off x="4119562" y="217851"/>
            <a:ext cx="16144876" cy="1607345"/>
          </a:xfrm>
          <a:prstGeom prst="rect">
            <a:avLst/>
          </a:prstGeom>
        </p:spPr>
        <p:txBody>
          <a:bodyPr/>
          <a:lstStyle/>
          <a:p>
            <a:pPr/>
            <a:r>
              <a:t>LOS EXTRAS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tadium-3127854_1280.jpg" descr="stadium-312785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159" y="-202363"/>
            <a:ext cx="24713765" cy="16836252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Codificación de la información"/>
          <p:cNvSpPr txBox="1"/>
          <p:nvPr>
            <p:ph type="body" idx="21"/>
          </p:nvPr>
        </p:nvSpPr>
        <p:spPr>
          <a:xfrm>
            <a:off x="4119562" y="1723715"/>
            <a:ext cx="16144876" cy="9226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Codificación de la información</a:t>
            </a:r>
          </a:p>
        </p:txBody>
      </p:sp>
      <p:graphicFrame>
        <p:nvGraphicFramePr>
          <p:cNvPr id="312" name="Taula"/>
          <p:cNvGraphicFramePr/>
          <p:nvPr/>
        </p:nvGraphicFramePr>
        <p:xfrm>
          <a:off x="4936676" y="3576042"/>
          <a:ext cx="14523348" cy="822359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423837"/>
                <a:gridCol w="2423079"/>
                <a:gridCol w="2410659"/>
                <a:gridCol w="2424442"/>
                <a:gridCol w="2414314"/>
                <a:gridCol w="2414314"/>
              </a:tblGrid>
              <a:tr h="1112643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CODIFICACIÓN DE LA INFORMACIÓN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12643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Nombre del código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Fase del juego / Tipo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</a:tr>
              <a:tr h="1496400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</a:tr>
              <a:tr h="1496400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1496400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</a:tr>
              <a:tr h="1496400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13" name="Los Extras"/>
          <p:cNvSpPr txBox="1"/>
          <p:nvPr>
            <p:ph type="title"/>
          </p:nvPr>
        </p:nvSpPr>
        <p:spPr>
          <a:xfrm>
            <a:off x="4119562" y="217851"/>
            <a:ext cx="16144876" cy="1607345"/>
          </a:xfrm>
          <a:prstGeom prst="rect">
            <a:avLst/>
          </a:prstGeom>
        </p:spPr>
        <p:txBody>
          <a:bodyPr/>
          <a:lstStyle/>
          <a:p>
            <a:pPr/>
            <a:r>
              <a:t>Los Extras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tadium-3127854_1280.jpg" descr="stadium-312785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159" y="-202363"/>
            <a:ext cx="24713765" cy="16836252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Creación de Subsistemas"/>
          <p:cNvSpPr txBox="1"/>
          <p:nvPr>
            <p:ph type="body" idx="21"/>
          </p:nvPr>
        </p:nvSpPr>
        <p:spPr>
          <a:xfrm>
            <a:off x="4119562" y="1763911"/>
            <a:ext cx="16144876" cy="9226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Creación de Subsistemas</a:t>
            </a:r>
          </a:p>
        </p:txBody>
      </p:sp>
      <p:graphicFrame>
        <p:nvGraphicFramePr>
          <p:cNvPr id="317" name="Taula"/>
          <p:cNvGraphicFramePr/>
          <p:nvPr/>
        </p:nvGraphicFramePr>
        <p:xfrm>
          <a:off x="4933950" y="3578822"/>
          <a:ext cx="14207505" cy="787031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424748"/>
                <a:gridCol w="2423989"/>
                <a:gridCol w="2411565"/>
                <a:gridCol w="2425353"/>
                <a:gridCol w="2415221"/>
                <a:gridCol w="2415221"/>
              </a:tblGrid>
              <a:tr h="1113458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CREACIÓN DE SUBSISTEMAS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13458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Función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Jugador/es encargados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Finalidad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</a:tr>
              <a:tr h="1497495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</a:tr>
              <a:tr h="1497495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1497495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</a:tr>
              <a:tr h="1497495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18" name="Los Extras"/>
          <p:cNvSpPr txBox="1"/>
          <p:nvPr>
            <p:ph type="title"/>
          </p:nvPr>
        </p:nvSpPr>
        <p:spPr>
          <a:xfrm>
            <a:off x="4119562" y="217851"/>
            <a:ext cx="16144876" cy="1607345"/>
          </a:xfrm>
          <a:prstGeom prst="rect">
            <a:avLst/>
          </a:prstGeom>
        </p:spPr>
        <p:txBody>
          <a:bodyPr/>
          <a:lstStyle/>
          <a:p>
            <a:pPr/>
            <a:r>
              <a:t>Los Extras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tadium-3127854_1280.jpg" descr="stadium-312785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159" y="-202363"/>
            <a:ext cx="24713765" cy="16836252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Anticipación de acontecimientos"/>
          <p:cNvSpPr txBox="1"/>
          <p:nvPr>
            <p:ph type="body" idx="21"/>
          </p:nvPr>
        </p:nvSpPr>
        <p:spPr>
          <a:xfrm>
            <a:off x="4119562" y="1816299"/>
            <a:ext cx="16144876" cy="9226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Anticipación de acontecimientos</a:t>
            </a:r>
          </a:p>
        </p:txBody>
      </p:sp>
      <p:graphicFrame>
        <p:nvGraphicFramePr>
          <p:cNvPr id="322" name="Taula"/>
          <p:cNvGraphicFramePr/>
          <p:nvPr/>
        </p:nvGraphicFramePr>
        <p:xfrm>
          <a:off x="4933950" y="3582392"/>
          <a:ext cx="13738790" cy="749033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424748"/>
                <a:gridCol w="2423989"/>
                <a:gridCol w="2411565"/>
                <a:gridCol w="2425353"/>
                <a:gridCol w="2415222"/>
                <a:gridCol w="2415222"/>
              </a:tblGrid>
              <a:tr h="1113458">
                <a:tc gridSpan="6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ANTICIPACIÓN DE ACONTECIMIENTOS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C0C0C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13458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Inicio de la Secuencia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Acción de corte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Resultado a evitar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</a:tr>
              <a:tr h="1497495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</a:tr>
              <a:tr h="1497495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1497495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hMerge="1">
                  <a:tcPr/>
                </a:tc>
              </a:tr>
              <a:tr h="1497495"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23" name="Los Extras"/>
          <p:cNvSpPr txBox="1"/>
          <p:nvPr>
            <p:ph type="title"/>
          </p:nvPr>
        </p:nvSpPr>
        <p:spPr>
          <a:xfrm>
            <a:off x="4119562" y="217851"/>
            <a:ext cx="16144876" cy="1607345"/>
          </a:xfrm>
          <a:prstGeom prst="rect">
            <a:avLst/>
          </a:prstGeom>
        </p:spPr>
        <p:txBody>
          <a:bodyPr/>
          <a:lstStyle/>
          <a:p>
            <a:pPr/>
            <a:r>
              <a:t>Los Extras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tadium-2746118_1280.jpg" descr="stadium-274611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4214" y="-89892"/>
            <a:ext cx="24772428" cy="13895784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Recurso Audiovisual"/>
          <p:cNvSpPr txBox="1"/>
          <p:nvPr>
            <p:ph type="ctrTitle"/>
          </p:nvPr>
        </p:nvSpPr>
        <p:spPr>
          <a:xfrm>
            <a:off x="3789362" y="570906"/>
            <a:ext cx="16144876" cy="1607345"/>
          </a:xfrm>
          <a:prstGeom prst="rect">
            <a:avLst/>
          </a:prstGeom>
        </p:spPr>
        <p:txBody>
          <a:bodyPr anchor="t"/>
          <a:lstStyle>
            <a:lvl1pPr defTabSz="1883985">
              <a:defRPr spc="-263" sz="8778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Recurso Audiovisual</a:t>
            </a:r>
          </a:p>
        </p:txBody>
      </p:sp>
      <p:grpSp>
        <p:nvGrpSpPr>
          <p:cNvPr id="329" name="Insertar Vídeo"/>
          <p:cNvGrpSpPr/>
          <p:nvPr/>
        </p:nvGrpSpPr>
        <p:grpSpPr>
          <a:xfrm>
            <a:off x="2858212" y="2844681"/>
            <a:ext cx="18007176" cy="9887120"/>
            <a:chOff x="0" y="0"/>
            <a:chExt cx="18007175" cy="9887118"/>
          </a:xfrm>
        </p:grpSpPr>
        <p:sp>
          <p:nvSpPr>
            <p:cNvPr id="328" name="Insertar Vídeo"/>
            <p:cNvSpPr/>
            <p:nvPr/>
          </p:nvSpPr>
          <p:spPr>
            <a:xfrm>
              <a:off x="19050" y="19050"/>
              <a:ext cx="17969076" cy="9849019"/>
            </a:xfrm>
            <a:prstGeom prst="roundRect">
              <a:avLst>
                <a:gd name="adj" fmla="val 10920"/>
              </a:avLst>
            </a:prstGeom>
            <a:solidFill>
              <a:srgbClr val="D6D6D6">
                <a:alpha val="14962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i="1" sz="3200">
                  <a:solidFill>
                    <a:srgbClr val="D6D6D6"/>
                  </a:solidFill>
                </a:defRPr>
              </a:pPr>
              <a:r>
                <a:t>Insertar Vídeo</a:t>
              </a: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pic>
          <p:nvPicPr>
            <p:cNvPr id="327" name="Insertar Vídeo Insertar Vídeo" descr="Insertar Vídeo Insertar Vídeo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007176" cy="98871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tadium-2746118_1280.jpg" descr="stadium-274611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4214" y="-89892"/>
            <a:ext cx="24772428" cy="13895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Insertar Vídeo"/>
          <p:cNvGrpSpPr/>
          <p:nvPr/>
        </p:nvGrpSpPr>
        <p:grpSpPr>
          <a:xfrm>
            <a:off x="2858212" y="2844681"/>
            <a:ext cx="18007176" cy="9887120"/>
            <a:chOff x="0" y="0"/>
            <a:chExt cx="18007175" cy="9887118"/>
          </a:xfrm>
        </p:grpSpPr>
        <p:sp>
          <p:nvSpPr>
            <p:cNvPr id="165" name="Insertar Vídeo"/>
            <p:cNvSpPr/>
            <p:nvPr/>
          </p:nvSpPr>
          <p:spPr>
            <a:xfrm>
              <a:off x="19050" y="19050"/>
              <a:ext cx="17969076" cy="9849019"/>
            </a:xfrm>
            <a:prstGeom prst="roundRect">
              <a:avLst>
                <a:gd name="adj" fmla="val 10920"/>
              </a:avLst>
            </a:prstGeom>
            <a:solidFill>
              <a:srgbClr val="D6D6D6">
                <a:alpha val="14962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i="1" sz="3200">
                  <a:solidFill>
                    <a:srgbClr val="D6D6D6"/>
                  </a:solidFill>
                </a:defRPr>
              </a:pPr>
              <a:r>
                <a:t>Insertar Vídeo</a:t>
              </a: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pic>
          <p:nvPicPr>
            <p:cNvPr id="164" name="Insertar Vídeo Insertar Vídeo" descr="Insertar Vídeo Insertar Vídeo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007176" cy="9887119"/>
            </a:xfrm>
            <a:prstGeom prst="rect">
              <a:avLst/>
            </a:prstGeom>
            <a:effectLst/>
          </p:spPr>
        </p:pic>
      </p:grpSp>
      <p:sp>
        <p:nvSpPr>
          <p:cNvPr id="167" name="Recurso Audiovisual"/>
          <p:cNvSpPr txBox="1"/>
          <p:nvPr>
            <p:ph type="ctrTitle"/>
          </p:nvPr>
        </p:nvSpPr>
        <p:spPr>
          <a:xfrm>
            <a:off x="3789362" y="570906"/>
            <a:ext cx="16144876" cy="1607345"/>
          </a:xfrm>
          <a:prstGeom prst="rect">
            <a:avLst/>
          </a:prstGeom>
        </p:spPr>
        <p:txBody>
          <a:bodyPr anchor="t"/>
          <a:lstStyle>
            <a:lvl1pPr defTabSz="1883985">
              <a:defRPr spc="-263" sz="8778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Recurso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tadium-918830_1280.jpg" descr="stadium-918830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25527" y="-25523"/>
            <a:ext cx="20658637" cy="13767046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Modelo de juego"/>
          <p:cNvSpPr txBox="1"/>
          <p:nvPr>
            <p:ph type="ctrTitle"/>
          </p:nvPr>
        </p:nvSpPr>
        <p:spPr>
          <a:xfrm>
            <a:off x="4226718" y="1205693"/>
            <a:ext cx="16144876" cy="252096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D6D6D6"/>
                </a:solidFill>
              </a:defRPr>
            </a:pPr>
            <a:r>
              <a:rPr>
                <a:solidFill>
                  <a:srgbClr val="000000"/>
                </a:solidFill>
              </a:rPr>
              <a:t>Modelo</a:t>
            </a:r>
            <a:r>
              <a:t> de juego</a:t>
            </a:r>
          </a:p>
        </p:txBody>
      </p:sp>
      <p:sp>
        <p:nvSpPr>
          <p:cNvPr id="333" name="Logo marca personal"/>
          <p:cNvSpPr txBox="1"/>
          <p:nvPr>
            <p:ph type="subTitle" sz="quarter" idx="1"/>
          </p:nvPr>
        </p:nvSpPr>
        <p:spPr>
          <a:xfrm>
            <a:off x="4048125" y="6317430"/>
            <a:ext cx="16144875" cy="283508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D6D6D6"/>
                </a:solidFill>
              </a:defRPr>
            </a:pPr>
            <a:r>
              <a:rPr>
                <a:solidFill>
                  <a:srgbClr val="000000"/>
                </a:solidFill>
              </a:rPr>
              <a:t>Logo marc</a:t>
            </a:r>
            <a:r>
              <a:t>a personal</a:t>
            </a:r>
          </a:p>
        </p:txBody>
      </p:sp>
      <p:sp>
        <p:nvSpPr>
          <p:cNvPr id="334" name="Autor"/>
          <p:cNvSpPr txBox="1"/>
          <p:nvPr>
            <p:ph type="body" idx="21"/>
          </p:nvPr>
        </p:nvSpPr>
        <p:spPr>
          <a:xfrm>
            <a:off x="4101703" y="11743287"/>
            <a:ext cx="16144876" cy="6922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rPr>
                <a:solidFill>
                  <a:srgbClr val="000000"/>
                </a:solidFill>
              </a:rPr>
              <a:t>Au</a:t>
            </a:r>
            <a:r>
              <a:t>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ports-3796938_1280.jpg" descr="sports-379693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609" y="-2456649"/>
            <a:ext cx="24433218" cy="1628244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LA GESTIÓN DE LA CALIDAD"/>
          <p:cNvSpPr txBox="1"/>
          <p:nvPr>
            <p:ph type="title"/>
          </p:nvPr>
        </p:nvSpPr>
        <p:spPr>
          <a:xfrm>
            <a:off x="4119562" y="291506"/>
            <a:ext cx="16144876" cy="1607345"/>
          </a:xfrm>
          <a:prstGeom prst="rect">
            <a:avLst/>
          </a:prstGeom>
        </p:spPr>
        <p:txBody>
          <a:bodyPr/>
          <a:lstStyle/>
          <a:p>
            <a:pPr/>
            <a:r>
              <a:t>LA GESTIÓN DE LA CALIDAD</a:t>
            </a:r>
          </a:p>
        </p:txBody>
      </p:sp>
      <p:sp>
        <p:nvSpPr>
          <p:cNvPr id="171" name="FORMACIÓN Y SELECCIÓN"/>
          <p:cNvSpPr txBox="1"/>
          <p:nvPr/>
        </p:nvSpPr>
        <p:spPr>
          <a:xfrm>
            <a:off x="4119562" y="1658911"/>
            <a:ext cx="16144876" cy="922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FORMACIÓN Y SELECCIÓN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ports-3796938_1280.jpg" descr="sports-379693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609" y="-2456649"/>
            <a:ext cx="24433218" cy="16282447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Gestión de la calidad"/>
          <p:cNvSpPr txBox="1"/>
          <p:nvPr>
            <p:ph type="title"/>
          </p:nvPr>
        </p:nvSpPr>
        <p:spPr>
          <a:xfrm>
            <a:off x="4119562" y="291506"/>
            <a:ext cx="16144876" cy="1607345"/>
          </a:xfrm>
          <a:prstGeom prst="rect">
            <a:avLst/>
          </a:prstGeom>
        </p:spPr>
        <p:txBody>
          <a:bodyPr/>
          <a:lstStyle/>
          <a:p>
            <a:pPr/>
            <a:r>
              <a:t>Gestión de la calidad</a:t>
            </a:r>
          </a:p>
        </p:txBody>
      </p:sp>
      <p:sp>
        <p:nvSpPr>
          <p:cNvPr id="175" name="Formación de jugadores"/>
          <p:cNvSpPr txBox="1"/>
          <p:nvPr>
            <p:ph type="body" idx="21"/>
          </p:nvPr>
        </p:nvSpPr>
        <p:spPr>
          <a:xfrm>
            <a:off x="4119562" y="1658911"/>
            <a:ext cx="16144876" cy="9226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Formación de jugadores</a:t>
            </a:r>
          </a:p>
        </p:txBody>
      </p:sp>
      <p:graphicFrame>
        <p:nvGraphicFramePr>
          <p:cNvPr id="176" name="Taula"/>
          <p:cNvGraphicFramePr/>
          <p:nvPr/>
        </p:nvGraphicFramePr>
        <p:xfrm>
          <a:off x="4606649" y="3050097"/>
          <a:ext cx="15188562" cy="48603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3790748"/>
                <a:gridCol w="3807436"/>
                <a:gridCol w="3796714"/>
                <a:gridCol w="3780962"/>
              </a:tblGrid>
              <a:tr h="991622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CARACTERÍSTICAS JUGADORES HASTA SUB-10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91622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TÉCNICA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INTELIGENCIA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FÍSICO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</a:tr>
              <a:tr h="2864409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" name="Taula"/>
          <p:cNvGraphicFramePr/>
          <p:nvPr/>
        </p:nvGraphicFramePr>
        <p:xfrm>
          <a:off x="4606649" y="8361164"/>
          <a:ext cx="15188562" cy="48603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3790748"/>
                <a:gridCol w="3807436"/>
                <a:gridCol w="3796714"/>
                <a:gridCol w="3780962"/>
              </a:tblGrid>
              <a:tr h="991622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CARACTERÍSTICAS JUGADORES HASTA SUB-14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91622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TÉCNICA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INTELIGENCIA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FÍSICO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</a:tr>
              <a:tr h="2864409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ports-3796938_1280.jpg" descr="sports-379693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609" y="-2456649"/>
            <a:ext cx="24433218" cy="1628244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Gestión de la calidad"/>
          <p:cNvSpPr txBox="1"/>
          <p:nvPr>
            <p:ph type="title"/>
          </p:nvPr>
        </p:nvSpPr>
        <p:spPr>
          <a:xfrm>
            <a:off x="4119562" y="291506"/>
            <a:ext cx="16144876" cy="1607345"/>
          </a:xfrm>
          <a:prstGeom prst="rect">
            <a:avLst/>
          </a:prstGeom>
        </p:spPr>
        <p:txBody>
          <a:bodyPr/>
          <a:lstStyle/>
          <a:p>
            <a:pPr/>
            <a:r>
              <a:t>Gestión de la calidad</a:t>
            </a:r>
          </a:p>
        </p:txBody>
      </p:sp>
      <p:sp>
        <p:nvSpPr>
          <p:cNvPr id="181" name="Formación de jugadores"/>
          <p:cNvSpPr txBox="1"/>
          <p:nvPr/>
        </p:nvSpPr>
        <p:spPr>
          <a:xfrm>
            <a:off x="4119562" y="1658911"/>
            <a:ext cx="16144876" cy="922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Formación de jugadores</a:t>
            </a:r>
          </a:p>
        </p:txBody>
      </p:sp>
      <p:graphicFrame>
        <p:nvGraphicFramePr>
          <p:cNvPr id="182" name="Taula"/>
          <p:cNvGraphicFramePr/>
          <p:nvPr/>
        </p:nvGraphicFramePr>
        <p:xfrm>
          <a:off x="4606649" y="3050097"/>
          <a:ext cx="15188562" cy="48603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3790748"/>
                <a:gridCol w="3807436"/>
                <a:gridCol w="3796714"/>
                <a:gridCol w="3780962"/>
              </a:tblGrid>
              <a:tr h="991622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CARACTERÍSTICAS JUGADORES HASTA SUB-17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91622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TÉCNICA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INTELIGENCIA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FÍSICO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</a:tr>
              <a:tr h="2864409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3" name="Taula"/>
          <p:cNvGraphicFramePr/>
          <p:nvPr/>
        </p:nvGraphicFramePr>
        <p:xfrm>
          <a:off x="4606649" y="8361164"/>
          <a:ext cx="15188562" cy="48603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3790748"/>
                <a:gridCol w="3807436"/>
                <a:gridCol w="3796714"/>
                <a:gridCol w="3780962"/>
              </a:tblGrid>
              <a:tr h="991622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CARACTERÍSTICAS JUGADORES HASTA SUB-20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91622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TÉCNICA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INTELIGENCIA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FÍSICO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</a:tr>
              <a:tr h="2864409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tadium-2746118_1280.jpg" descr="stadium-274611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4214" y="-89892"/>
            <a:ext cx="24772428" cy="13895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Insertar Vídeo"/>
          <p:cNvGrpSpPr/>
          <p:nvPr/>
        </p:nvGrpSpPr>
        <p:grpSpPr>
          <a:xfrm>
            <a:off x="2858212" y="2844681"/>
            <a:ext cx="18007176" cy="9887120"/>
            <a:chOff x="0" y="0"/>
            <a:chExt cx="18007175" cy="9887118"/>
          </a:xfrm>
        </p:grpSpPr>
        <p:sp>
          <p:nvSpPr>
            <p:cNvPr id="187" name="Insertar Vídeo"/>
            <p:cNvSpPr/>
            <p:nvPr/>
          </p:nvSpPr>
          <p:spPr>
            <a:xfrm>
              <a:off x="19050" y="19050"/>
              <a:ext cx="17969076" cy="9849019"/>
            </a:xfrm>
            <a:prstGeom prst="roundRect">
              <a:avLst>
                <a:gd name="adj" fmla="val 10920"/>
              </a:avLst>
            </a:prstGeom>
            <a:solidFill>
              <a:srgbClr val="D6D6D6">
                <a:alpha val="14962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i="1" sz="3200">
                  <a:solidFill>
                    <a:srgbClr val="D6D6D6"/>
                  </a:solidFill>
                </a:defRPr>
              </a:pPr>
              <a:r>
                <a:t>Insertar Vídeo</a:t>
              </a: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  <a:p>
              <a:pPr algn="ctr" defTabSz="4572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D6D6D6"/>
                  </a:solidFill>
                  <a:latin typeface="Graphik Medium"/>
                  <a:ea typeface="Graphik Medium"/>
                  <a:cs typeface="Graphik Medium"/>
                  <a:sym typeface="Graphik Medium"/>
                </a:defRPr>
              </a:pPr>
            </a:p>
          </p:txBody>
        </p:sp>
        <p:pic>
          <p:nvPicPr>
            <p:cNvPr id="186" name="Insertar Vídeo Insertar Vídeo" descr="Insertar Vídeo Insertar Vídeo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007176" cy="9887119"/>
            </a:xfrm>
            <a:prstGeom prst="rect">
              <a:avLst/>
            </a:prstGeom>
            <a:effectLst/>
          </p:spPr>
        </p:pic>
      </p:grpSp>
      <p:sp>
        <p:nvSpPr>
          <p:cNvPr id="189" name="Recurso Audiovisual"/>
          <p:cNvSpPr txBox="1"/>
          <p:nvPr>
            <p:ph type="ctrTitle"/>
          </p:nvPr>
        </p:nvSpPr>
        <p:spPr>
          <a:xfrm>
            <a:off x="3789362" y="570906"/>
            <a:ext cx="16144876" cy="1607345"/>
          </a:xfrm>
          <a:prstGeom prst="rect">
            <a:avLst/>
          </a:prstGeom>
        </p:spPr>
        <p:txBody>
          <a:bodyPr anchor="t"/>
          <a:lstStyle>
            <a:lvl1pPr defTabSz="1883985">
              <a:defRPr spc="-263" sz="8778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Recurso Audiovisual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ports-3796938_1280.jpg" descr="sports-379693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609" y="-2456649"/>
            <a:ext cx="24433218" cy="1628244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2" name="Taula"/>
          <p:cNvGraphicFramePr/>
          <p:nvPr/>
        </p:nvGraphicFramePr>
        <p:xfrm>
          <a:off x="4426148" y="3005031"/>
          <a:ext cx="15549563" cy="50166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799528"/>
                <a:gridCol w="2613548"/>
                <a:gridCol w="4651277"/>
                <a:gridCol w="5472509"/>
              </a:tblGrid>
              <a:tr h="690056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PORTEROS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73823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TÉCNICA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7863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INTELIGENCIA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3957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7749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FÍSICO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193" name="Taula"/>
          <p:cNvGraphicFramePr/>
          <p:nvPr/>
        </p:nvGraphicFramePr>
        <p:xfrm>
          <a:off x="4426148" y="8436275"/>
          <a:ext cx="15549563" cy="503453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2799528"/>
                <a:gridCol w="2613548"/>
                <a:gridCol w="4651277"/>
                <a:gridCol w="5472509"/>
              </a:tblGrid>
              <a:tr h="692519">
                <a:tc gridSpan="4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CENTRALES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D6D6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7765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TÉCNICA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2486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INTELIGENCIA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7825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PERSONALIDAD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1342">
                <a:tc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FÍSICO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EBEBEB"/>
                    </a:solidFill>
                  </a:tcPr>
                </a:tc>
                <a:tc gridSpan="3">
                  <a:txBody>
                    <a:bodyPr/>
                    <a:lstStyle/>
                    <a:p>
                      <a:pPr defTabSz="642937">
                        <a:defRPr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L>
                    <a:lnR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R>
                    <a:lnT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T>
                    <a:lnB w="12700">
                      <a:solidFill>
                        <a:srgbClr val="000000"/>
                      </a:solidFill>
                      <a:custDash>
                        <a:ds d="100000" sp="200000"/>
                      </a:custDash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94" name="Gestión de la calidad"/>
          <p:cNvSpPr txBox="1"/>
          <p:nvPr>
            <p:ph type="title"/>
          </p:nvPr>
        </p:nvSpPr>
        <p:spPr>
          <a:xfrm>
            <a:off x="4119562" y="291506"/>
            <a:ext cx="16144876" cy="1607345"/>
          </a:xfrm>
          <a:prstGeom prst="rect">
            <a:avLst/>
          </a:prstGeom>
        </p:spPr>
        <p:txBody>
          <a:bodyPr/>
          <a:lstStyle/>
          <a:p>
            <a:pPr/>
            <a:r>
              <a:t>Gestión de la calidad</a:t>
            </a:r>
          </a:p>
        </p:txBody>
      </p:sp>
      <p:sp>
        <p:nvSpPr>
          <p:cNvPr id="195" name="Selección de jugadores"/>
          <p:cNvSpPr txBox="1"/>
          <p:nvPr/>
        </p:nvSpPr>
        <p:spPr>
          <a:xfrm>
            <a:off x="4119562" y="1658911"/>
            <a:ext cx="16144876" cy="922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4600">
                <a:solidFill>
                  <a:srgbClr val="D5D5D5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Selección de jugadores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2446734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2446734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